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notesMasterIdLst>
    <p:notesMasterId r:id="rId7"/>
  </p:notesMasterIdLst>
  <p:sldIdLst>
    <p:sldId id="256" r:id="rId4"/>
    <p:sldId id="261" r:id="rId5"/>
    <p:sldId id="262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45A141-510D-4F8C-B9F2-CD063EF269A0}" v="1" dt="2024-07-02T08:56:37.10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75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y van Bommel" userId="7e094380-c95c-4f44-b1fa-ee290f2a0d7f" providerId="ADAL" clId="{B6BAD7AC-5239-41B9-AD72-9BE853A01A43}"/>
    <pc:docChg chg="undo custSel modSld">
      <pc:chgData name="Romy van Bommel" userId="7e094380-c95c-4f44-b1fa-ee290f2a0d7f" providerId="ADAL" clId="{B6BAD7AC-5239-41B9-AD72-9BE853A01A43}" dt="2024-06-18T12:33:56.812" v="87"/>
      <pc:docMkLst>
        <pc:docMk/>
      </pc:docMkLst>
      <pc:sldChg chg="delSp modSp mod">
        <pc:chgData name="Romy van Bommel" userId="7e094380-c95c-4f44-b1fa-ee290f2a0d7f" providerId="ADAL" clId="{B6BAD7AC-5239-41B9-AD72-9BE853A01A43}" dt="2024-06-18T12:33:54.159" v="86" actId="21"/>
        <pc:sldMkLst>
          <pc:docMk/>
          <pc:sldMk cId="3936427633" sldId="261"/>
        </pc:sldMkLst>
        <pc:spChg chg="mod">
          <ac:chgData name="Romy van Bommel" userId="7e094380-c95c-4f44-b1fa-ee290f2a0d7f" providerId="ADAL" clId="{B6BAD7AC-5239-41B9-AD72-9BE853A01A43}" dt="2024-06-18T12:33:54.159" v="86" actId="21"/>
          <ac:spMkLst>
            <pc:docMk/>
            <pc:sldMk cId="3936427633" sldId="261"/>
            <ac:spMk id="183" creationId="{00000000-0000-0000-0000-000000000000}"/>
          </ac:spMkLst>
        </pc:spChg>
        <pc:picChg chg="del">
          <ac:chgData name="Romy van Bommel" userId="7e094380-c95c-4f44-b1fa-ee290f2a0d7f" providerId="ADAL" clId="{B6BAD7AC-5239-41B9-AD72-9BE853A01A43}" dt="2024-06-18T12:25:59.189" v="0" actId="478"/>
          <ac:picMkLst>
            <pc:docMk/>
            <pc:sldMk cId="3936427633" sldId="261"/>
            <ac:picMk id="188" creationId="{00000000-0000-0000-0000-000000000000}"/>
          </ac:picMkLst>
        </pc:picChg>
      </pc:sldChg>
      <pc:sldChg chg="delSp modSp mod">
        <pc:chgData name="Romy van Bommel" userId="7e094380-c95c-4f44-b1fa-ee290f2a0d7f" providerId="ADAL" clId="{B6BAD7AC-5239-41B9-AD72-9BE853A01A43}" dt="2024-06-18T12:33:56.812" v="87"/>
        <pc:sldMkLst>
          <pc:docMk/>
          <pc:sldMk cId="985503699" sldId="262"/>
        </pc:sldMkLst>
        <pc:spChg chg="mod">
          <ac:chgData name="Romy van Bommel" userId="7e094380-c95c-4f44-b1fa-ee290f2a0d7f" providerId="ADAL" clId="{B6BAD7AC-5239-41B9-AD72-9BE853A01A43}" dt="2024-06-18T12:33:56.812" v="87"/>
          <ac:spMkLst>
            <pc:docMk/>
            <pc:sldMk cId="985503699" sldId="262"/>
            <ac:spMk id="183" creationId="{00000000-0000-0000-0000-000000000000}"/>
          </ac:spMkLst>
        </pc:spChg>
        <pc:picChg chg="del">
          <ac:chgData name="Romy van Bommel" userId="7e094380-c95c-4f44-b1fa-ee290f2a0d7f" providerId="ADAL" clId="{B6BAD7AC-5239-41B9-AD72-9BE853A01A43}" dt="2024-06-18T12:26:01.150" v="1" actId="478"/>
          <ac:picMkLst>
            <pc:docMk/>
            <pc:sldMk cId="985503699" sldId="262"/>
            <ac:picMk id="188" creationId="{00000000-0000-0000-0000-000000000000}"/>
          </ac:picMkLst>
        </pc:picChg>
      </pc:sldChg>
    </pc:docChg>
  </pc:docChgLst>
  <pc:docChgLst>
    <pc:chgData name="Marcel Jansma" userId="S::q026716@quadraam.nl::82b89470-bcb3-4a97-8704-4daed9a01691" providerId="AD" clId="Web-{8145A141-510D-4F8C-B9F2-CD063EF269A0}"/>
    <pc:docChg chg="modSld">
      <pc:chgData name="Marcel Jansma" userId="S::q026716@quadraam.nl::82b89470-bcb3-4a97-8704-4daed9a01691" providerId="AD" clId="Web-{8145A141-510D-4F8C-B9F2-CD063EF269A0}" dt="2024-07-02T08:56:37.107" v="0"/>
      <pc:docMkLst>
        <pc:docMk/>
      </pc:docMkLst>
      <pc:sldChg chg="modSp">
        <pc:chgData name="Marcel Jansma" userId="S::q026716@quadraam.nl::82b89470-bcb3-4a97-8704-4daed9a01691" providerId="AD" clId="Web-{8145A141-510D-4F8C-B9F2-CD063EF269A0}" dt="2024-07-02T08:56:37.107" v="0"/>
        <pc:sldMkLst>
          <pc:docMk/>
          <pc:sldMk cId="0" sldId="256"/>
        </pc:sldMkLst>
        <pc:graphicFrameChg chg="modGraphic">
          <ac:chgData name="Marcel Jansma" userId="S::q026716@quadraam.nl::82b89470-bcb3-4a97-8704-4daed9a01691" providerId="AD" clId="Web-{8145A141-510D-4F8C-B9F2-CD063EF269A0}" dt="2024-07-02T08:56:37.107" v="0"/>
          <ac:graphicFrameMkLst>
            <pc:docMk/>
            <pc:sldMk cId="0" sldId="256"/>
            <ac:graphicFrameMk id="10" creationId="{E668A153-1530-AED2-D3AA-DCF3DDEE2CE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n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en datum</a:t>
            </a:r>
          </a:p>
        </p:txBody>
      </p:sp>
      <p:sp>
        <p:nvSpPr>
          <p:cNvPr id="12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Naam presentatie</a:t>
            </a:r>
          </a:p>
        </p:txBody>
      </p:sp>
      <p:sp>
        <p:nvSpPr>
          <p:cNvPr id="13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presentatie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el 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Titel agenda</a:t>
            </a:r>
          </a:p>
        </p:txBody>
      </p:sp>
      <p:sp>
        <p:nvSpPr>
          <p:cNvPr id="109" name="Ondertitel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agenda</a:t>
            </a:r>
          </a:p>
        </p:txBody>
      </p:sp>
      <p:sp>
        <p:nvSpPr>
          <p:cNvPr id="110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Agendaonderwerpen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Uiting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root f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Feitinformati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Feitinformatie</a:t>
            </a:r>
          </a:p>
        </p:txBody>
      </p:sp>
      <p:sp>
        <p:nvSpPr>
          <p:cNvPr id="12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oekenning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Toekenning</a:t>
            </a:r>
          </a:p>
        </p:txBody>
      </p:sp>
      <p:sp>
        <p:nvSpPr>
          <p:cNvPr id="136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“Bijzonder citaat”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driem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chaal salade met gebakken rijst, gekookte eieren en eetstokje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Schaal met zalmkoekjes, salade en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Schaal pappardellepasta met peterselieboter, geroosterde hazelnoten en geraspte parmezaanse kaas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chaal salade met gebakken rijst, gekookte eieren en eetstokje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's en limoe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Naam presentatie</a:t>
            </a:r>
          </a:p>
        </p:txBody>
      </p:sp>
      <p:sp>
        <p:nvSpPr>
          <p:cNvPr id="23" name="Auteur en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en datum</a:t>
            </a:r>
          </a:p>
        </p:txBody>
      </p:sp>
      <p:sp>
        <p:nvSpPr>
          <p:cNvPr id="24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presentatie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chaal met zalmkoekjes, salade en humm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Naam dia</a:t>
            </a:r>
          </a:p>
        </p:txBody>
      </p:sp>
      <p:sp>
        <p:nvSpPr>
          <p:cNvPr id="34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dia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aam di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43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44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s, opsommingstekens en livevideo k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72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7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s, opsommingstekens en livevideo gro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82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8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etitel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Sectietitel</a:t>
            </a:r>
          </a:p>
        </p:txBody>
      </p:sp>
      <p:sp>
        <p:nvSpPr>
          <p:cNvPr id="92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100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10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Naam dia</a:t>
            </a:r>
          </a:p>
        </p:txBody>
      </p:sp>
      <p:sp>
        <p:nvSpPr>
          <p:cNvPr id="3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Afbeelding" descr="Afbeelding"/>
          <p:cNvPicPr>
            <a:picLocks noChangeAspect="1"/>
          </p:cNvPicPr>
          <p:nvPr/>
        </p:nvPicPr>
        <p:blipFill rotWithShape="1">
          <a:blip r:embed="rId2"/>
          <a:srcRect t="1" b="44347"/>
          <a:stretch/>
        </p:blipFill>
        <p:spPr>
          <a:xfrm>
            <a:off x="-22844" y="6504606"/>
            <a:ext cx="24472218" cy="7211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Middel 1HW.png" descr="Middel 1HW.png"/>
          <p:cNvPicPr>
            <a:picLocks noChangeAspect="1"/>
          </p:cNvPicPr>
          <p:nvPr/>
        </p:nvPicPr>
        <p:blipFill rotWithShape="1">
          <a:blip r:embed="rId3"/>
          <a:srcRect b="25855"/>
          <a:stretch/>
        </p:blipFill>
        <p:spPr>
          <a:xfrm>
            <a:off x="3745274" y="4943983"/>
            <a:ext cx="11830919" cy="87720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logoHW.png" descr="logoHW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65521" y="-238637"/>
            <a:ext cx="5586205" cy="709663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Afbeelding" descr="Afbeelding"/>
          <p:cNvPicPr>
            <a:picLocks noChangeAspect="1"/>
          </p:cNvPicPr>
          <p:nvPr/>
        </p:nvPicPr>
        <p:blipFill rotWithShape="1">
          <a:blip r:embed="rId5"/>
          <a:srcRect b="32007"/>
          <a:stretch/>
        </p:blipFill>
        <p:spPr>
          <a:xfrm>
            <a:off x="5409215" y="11721807"/>
            <a:ext cx="16032567" cy="1994193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Afbeelding 6" descr="Afbeelding met patroon, kunst, cirkel, Symmetrie&#10;&#10;Automatisch gegenereerde beschrijving">
            <a:extLst>
              <a:ext uri="{FF2B5EF4-FFF2-40B4-BE49-F238E27FC236}">
                <a16:creationId xmlns:a16="http://schemas.microsoft.com/office/drawing/2014/main" id="{F671D0D0-8D3E-812B-E4BB-03D4AA26134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34"/>
          <a:stretch/>
        </p:blipFill>
        <p:spPr>
          <a:xfrm>
            <a:off x="18422445" y="5115287"/>
            <a:ext cx="5961555" cy="7765895"/>
          </a:xfrm>
          <a:prstGeom prst="rect">
            <a:avLst/>
          </a:prstGeom>
        </p:spPr>
      </p:pic>
      <p:graphicFrame>
        <p:nvGraphicFramePr>
          <p:cNvPr id="10" name="Tabel 9">
            <a:extLst>
              <a:ext uri="{FF2B5EF4-FFF2-40B4-BE49-F238E27FC236}">
                <a16:creationId xmlns:a16="http://schemas.microsoft.com/office/drawing/2014/main" id="{E668A153-1530-AED2-D3AA-DCF3DDEE2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718592"/>
              </p:ext>
            </p:extLst>
          </p:nvPr>
        </p:nvGraphicFramePr>
        <p:xfrm>
          <a:off x="834000" y="1127433"/>
          <a:ext cx="22715997" cy="11461134"/>
        </p:xfrm>
        <a:graphic>
          <a:graphicData uri="http://schemas.openxmlformats.org/drawingml/2006/table">
            <a:tbl>
              <a:tblPr/>
              <a:tblGrid>
                <a:gridCol w="3600000">
                  <a:extLst>
                    <a:ext uri="{9D8B030D-6E8A-4147-A177-3AD203B41FA5}">
                      <a16:colId xmlns:a16="http://schemas.microsoft.com/office/drawing/2014/main" val="2109161778"/>
                    </a:ext>
                  </a:extLst>
                </a:gridCol>
                <a:gridCol w="3563267">
                  <a:extLst>
                    <a:ext uri="{9D8B030D-6E8A-4147-A177-3AD203B41FA5}">
                      <a16:colId xmlns:a16="http://schemas.microsoft.com/office/drawing/2014/main" val="689483753"/>
                    </a:ext>
                  </a:extLst>
                </a:gridCol>
                <a:gridCol w="3636731">
                  <a:extLst>
                    <a:ext uri="{9D8B030D-6E8A-4147-A177-3AD203B41FA5}">
                      <a16:colId xmlns:a16="http://schemas.microsoft.com/office/drawing/2014/main" val="691128557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4237456587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776323129"/>
                    </a:ext>
                  </a:extLst>
                </a:gridCol>
                <a:gridCol w="4715999">
                  <a:extLst>
                    <a:ext uri="{9D8B030D-6E8A-4147-A177-3AD203B41FA5}">
                      <a16:colId xmlns:a16="http://schemas.microsoft.com/office/drawing/2014/main" val="1467304068"/>
                    </a:ext>
                  </a:extLst>
                </a:gridCol>
              </a:tblGrid>
              <a:tr h="661134"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Criteria</a:t>
                      </a:r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Onvoldoende</a:t>
                      </a:r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Voldoende</a:t>
                      </a:r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Goed</a:t>
                      </a:r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Uitstekend</a:t>
                      </a: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sz="3000" b="1" dirty="0">
                          <a:effectLst/>
                          <a:latin typeface="Aptos" panose="020B0004020202020204" pitchFamily="34" charset="0"/>
                        </a:rPr>
                        <a:t>Toelichting:</a:t>
                      </a:r>
                    </a:p>
                  </a:txBody>
                  <a:tcPr marL="52426" marR="52426" marT="26213" marB="26213" anchor="b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174636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Werkhouding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Was veel afgeleid en niet taakgericht.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Was soms afgeleid.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Was niet afgeleid en goed aan het werk.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Uitstekende werkhouding en taakgerichtheid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319056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Samenwerking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Weinig of geen samenwerking.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Basis samenwerking.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Goede samenwerking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Uitstekende samenwerking, iedereen deed mee.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355283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Tijdsbeheer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Deadlines niet gehaald.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Deadlines niet gehaald.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Deadlines gehaald.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Alle deadlines ruim op tijd gehaald.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67012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Kwaliteit van werk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Werk is slordig en onvolledig.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Werk is compleet maar slordig.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Werk is goed en compleet.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Werk is van hoge kwaliteit en zorgvuldig.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932613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Zelfstandigheid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Veel hulp nodig gehad.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Enige hulp nodig gehad.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Grotendeels zelfstandig gewerkt.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Volledig zelfstandig gewerkt.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48640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b="1" i="1" dirty="0">
                          <a:effectLst/>
                          <a:latin typeface="Aptos" panose="020B0004020202020204" pitchFamily="34" charset="0"/>
                        </a:rPr>
                        <a:t>Creativiteit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Geen creativiteit zichtbaar.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Enigszins creatief.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Creatief gewerkt. 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3000" dirty="0">
                          <a:effectLst/>
                          <a:latin typeface="Aptos" panose="020B0004020202020204" pitchFamily="34" charset="0"/>
                        </a:rPr>
                        <a:t>Zeer creatief en origineel gewerkt.</a:t>
                      </a: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nl-NL" sz="30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2426" marR="52426" marT="26213" marB="26213" anchor="ctr">
                    <a:lnL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BABA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65013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Afbeelding" descr="Afbeelding"/>
          <p:cNvPicPr>
            <a:picLocks noChangeAspect="1"/>
          </p:cNvPicPr>
          <p:nvPr/>
        </p:nvPicPr>
        <p:blipFill rotWithShape="1">
          <a:blip r:embed="rId2"/>
          <a:srcRect b="68300"/>
          <a:stretch/>
        </p:blipFill>
        <p:spPr>
          <a:xfrm rot="10800000">
            <a:off x="-44054" y="-1"/>
            <a:ext cx="24472218" cy="410768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Afbeelding" descr="Afbeelding"/>
          <p:cNvPicPr>
            <a:picLocks noChangeAspect="1"/>
          </p:cNvPicPr>
          <p:nvPr/>
        </p:nvPicPr>
        <p:blipFill rotWithShape="1">
          <a:blip r:embed="rId3"/>
          <a:srcRect l="17079" t="37682" b="178"/>
          <a:stretch/>
        </p:blipFill>
        <p:spPr>
          <a:xfrm>
            <a:off x="-44054" y="-2"/>
            <a:ext cx="13294336" cy="1822534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Wereld 1 Welkom op het Westeraam"/>
          <p:cNvSpPr txBox="1">
            <a:spLocks noGrp="1"/>
          </p:cNvSpPr>
          <p:nvPr>
            <p:ph type="title"/>
          </p:nvPr>
        </p:nvSpPr>
        <p:spPr>
          <a:xfrm>
            <a:off x="1206500" y="1077359"/>
            <a:ext cx="21971000" cy="1433164"/>
          </a:xfrm>
          <a:prstGeom prst="rect">
            <a:avLst/>
          </a:prstGeom>
        </p:spPr>
        <p:txBody>
          <a:bodyPr/>
          <a:lstStyle>
            <a:lvl1pPr defTabSz="825500">
              <a:lnSpc>
                <a:spcPct val="100000"/>
              </a:lnSpc>
              <a:defRPr sz="3600" b="0" spc="0">
                <a:solidFill>
                  <a:srgbClr val="E30613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r>
              <a:rPr lang="nl-NL" dirty="0"/>
              <a:t>Wereld 5 Energie, water en veiligheid</a:t>
            </a:r>
            <a:endParaRPr lang="nl-NL" dirty="0">
              <a:latin typeface="Museo Sans 500" panose="02000000000000000000" pitchFamily="2" charset="77"/>
            </a:endParaRPr>
          </a:p>
        </p:txBody>
      </p:sp>
      <p:sp>
        <p:nvSpPr>
          <p:cNvPr id="184" name="Uitleg wat we gaan doen"/>
          <p:cNvSpPr txBox="1">
            <a:spLocks noGrp="1"/>
          </p:cNvSpPr>
          <p:nvPr>
            <p:ph type="body" idx="21"/>
          </p:nvPr>
        </p:nvSpPr>
        <p:spPr>
          <a:xfrm>
            <a:off x="1206499" y="1636362"/>
            <a:ext cx="21971001" cy="934780"/>
          </a:xfrm>
          <a:prstGeom prst="rect">
            <a:avLst/>
          </a:prstGeom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>
            <a:lvl1pPr defTabSz="718184">
              <a:defRPr sz="5568" b="0">
                <a:solidFill>
                  <a:srgbClr val="E30613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pPr>
              <a:defRPr>
                <a:latin typeface="Museo Sans 500"/>
                <a:ea typeface="Museo Sans 500"/>
                <a:cs typeface="Museo Sans 500"/>
                <a:sym typeface="Museo Sans 500"/>
              </a:defRPr>
            </a:pPr>
            <a:r>
              <a:rPr lang="nl-NL" dirty="0">
                <a:latin typeface="Museo Sans 700"/>
                <a:ea typeface="Museo Sans 700"/>
                <a:cs typeface="Museo Sans 700"/>
                <a:sym typeface="Museo Sans 700"/>
              </a:rPr>
              <a:t>Reflectievragen </a:t>
            </a:r>
            <a:endParaRPr dirty="0">
              <a:latin typeface="Museo Sans 700"/>
              <a:ea typeface="Museo Sans 700"/>
              <a:cs typeface="Museo Sans 700"/>
              <a:sym typeface="Museo Sans 700"/>
            </a:endParaRPr>
          </a:p>
        </p:txBody>
      </p:sp>
      <p:pic>
        <p:nvPicPr>
          <p:cNvPr id="186" name="logoHW.png" descr="logoHW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87392" y="10054909"/>
            <a:ext cx="3837871" cy="48755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Middel 1HW.png" descr="Middel 1HW.png"/>
          <p:cNvPicPr>
            <a:picLocks noChangeAspect="1"/>
          </p:cNvPicPr>
          <p:nvPr/>
        </p:nvPicPr>
        <p:blipFill rotWithShape="1">
          <a:blip r:embed="rId5"/>
          <a:srcRect t="43301" r="19549"/>
          <a:stretch/>
        </p:blipFill>
        <p:spPr>
          <a:xfrm>
            <a:off x="16754648" y="0"/>
            <a:ext cx="7673405" cy="54079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EB85A978-1FF6-0E73-725F-F00296A7D3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37367"/>
              </p:ext>
            </p:extLst>
          </p:nvPr>
        </p:nvGraphicFramePr>
        <p:xfrm>
          <a:off x="1393775" y="3804288"/>
          <a:ext cx="21596448" cy="942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96448">
                  <a:extLst>
                    <a:ext uri="{9D8B030D-6E8A-4147-A177-3AD203B41FA5}">
                      <a16:colId xmlns:a16="http://schemas.microsoft.com/office/drawing/2014/main" val="2735121665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Wat ging er goed tijdens deze wereld?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871081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067570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879261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Waar had je moeite mee en hoe heb je dit opgelost?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047211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4710031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484922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Hoe heb je samengewerkt met je teamgenoten?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2244371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07250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825412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Wat heb je geleerd van deze wereld?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883494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351799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1925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42763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Afbeelding" descr="Afbeelding"/>
          <p:cNvPicPr>
            <a:picLocks noChangeAspect="1"/>
          </p:cNvPicPr>
          <p:nvPr/>
        </p:nvPicPr>
        <p:blipFill rotWithShape="1">
          <a:blip r:embed="rId2"/>
          <a:srcRect b="68300"/>
          <a:stretch/>
        </p:blipFill>
        <p:spPr>
          <a:xfrm rot="10800000">
            <a:off x="-44054" y="-1"/>
            <a:ext cx="24472218" cy="4107683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Afbeelding" descr="Afbeelding"/>
          <p:cNvPicPr>
            <a:picLocks noChangeAspect="1"/>
          </p:cNvPicPr>
          <p:nvPr/>
        </p:nvPicPr>
        <p:blipFill rotWithShape="1">
          <a:blip r:embed="rId3"/>
          <a:srcRect l="17079" t="37682" b="178"/>
          <a:stretch/>
        </p:blipFill>
        <p:spPr>
          <a:xfrm>
            <a:off x="-44054" y="-2"/>
            <a:ext cx="13294336" cy="1822534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Wereld 1 Welkom op het Westeraam"/>
          <p:cNvSpPr txBox="1">
            <a:spLocks noGrp="1"/>
          </p:cNvSpPr>
          <p:nvPr>
            <p:ph type="title"/>
          </p:nvPr>
        </p:nvSpPr>
        <p:spPr>
          <a:xfrm>
            <a:off x="1206500" y="1077359"/>
            <a:ext cx="21971000" cy="1433164"/>
          </a:xfrm>
          <a:prstGeom prst="rect">
            <a:avLst/>
          </a:prstGeom>
        </p:spPr>
        <p:txBody>
          <a:bodyPr/>
          <a:lstStyle>
            <a:lvl1pPr defTabSz="825500">
              <a:lnSpc>
                <a:spcPct val="100000"/>
              </a:lnSpc>
              <a:defRPr sz="3600" b="0" spc="0">
                <a:solidFill>
                  <a:srgbClr val="E30613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r>
              <a:rPr lang="nl-NL"/>
              <a:t>Wereld 5 Energie, water en veiligheid</a:t>
            </a:r>
            <a:endParaRPr dirty="0">
              <a:latin typeface="Museo Sans 500" panose="02000000000000000000" pitchFamily="2" charset="77"/>
            </a:endParaRPr>
          </a:p>
        </p:txBody>
      </p:sp>
      <p:sp>
        <p:nvSpPr>
          <p:cNvPr id="184" name="Uitleg wat we gaan doen"/>
          <p:cNvSpPr txBox="1">
            <a:spLocks noGrp="1"/>
          </p:cNvSpPr>
          <p:nvPr>
            <p:ph type="body" idx="21"/>
          </p:nvPr>
        </p:nvSpPr>
        <p:spPr>
          <a:xfrm>
            <a:off x="1206499" y="1636362"/>
            <a:ext cx="21971001" cy="9347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>
            <a:normAutofit lnSpcReduction="10000"/>
          </a:bodyPr>
          <a:lstStyle>
            <a:lvl1pPr defTabSz="718184">
              <a:defRPr sz="5568" b="0">
                <a:solidFill>
                  <a:srgbClr val="E30613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pPr>
              <a:defRPr>
                <a:latin typeface="Museo Sans 500"/>
                <a:ea typeface="Museo Sans 500"/>
                <a:cs typeface="Museo Sans 500"/>
                <a:sym typeface="Museo Sans 500"/>
              </a:defRPr>
            </a:pPr>
            <a:r>
              <a:rPr lang="nl-NL" dirty="0">
                <a:latin typeface="Museo Sans 700"/>
                <a:ea typeface="Museo Sans 700"/>
                <a:cs typeface="Museo Sans 700"/>
                <a:sym typeface="Museo Sans 700"/>
              </a:rPr>
              <a:t>Reflectievragen </a:t>
            </a:r>
            <a:endParaRPr dirty="0">
              <a:latin typeface="Museo Sans 700"/>
              <a:ea typeface="Museo Sans 700"/>
              <a:cs typeface="Museo Sans 700"/>
              <a:sym typeface="Museo Sans 700"/>
            </a:endParaRPr>
          </a:p>
        </p:txBody>
      </p:sp>
      <p:pic>
        <p:nvPicPr>
          <p:cNvPr id="186" name="logoHW.png" descr="logoHW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87392" y="10054909"/>
            <a:ext cx="3837871" cy="48755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Middel 1HW.png" descr="Middel 1HW.png"/>
          <p:cNvPicPr>
            <a:picLocks noChangeAspect="1"/>
          </p:cNvPicPr>
          <p:nvPr/>
        </p:nvPicPr>
        <p:blipFill rotWithShape="1">
          <a:blip r:embed="rId5"/>
          <a:srcRect t="43301" r="19549"/>
          <a:stretch/>
        </p:blipFill>
        <p:spPr>
          <a:xfrm>
            <a:off x="16754648" y="0"/>
            <a:ext cx="7673405" cy="5407956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EB85A978-1FF6-0E73-725F-F00296A7D3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075409"/>
              </p:ext>
            </p:extLst>
          </p:nvPr>
        </p:nvGraphicFramePr>
        <p:xfrm>
          <a:off x="1393775" y="4847886"/>
          <a:ext cx="21596448" cy="707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96448">
                  <a:extLst>
                    <a:ext uri="{9D8B030D-6E8A-4147-A177-3AD203B41FA5}">
                      <a16:colId xmlns:a16="http://schemas.microsoft.com/office/drawing/2014/main" val="2735121665"/>
                    </a:ext>
                  </a:extLst>
                </a:gridCol>
              </a:tblGrid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Wat zou je de volgende keer anders doen?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871081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067570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879261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Wat ging er goed tijdens deze wereld?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047211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4710031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484922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nl-NL" sz="3600" b="1" dirty="0">
                          <a:latin typeface="Aptos" panose="020B0004020202020204" pitchFamily="34" charset="0"/>
                        </a:rPr>
                        <a:t>Waar had je moeite mee en hoe heb je dit opgelost?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2244371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072500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/>
                      <a:endParaRPr lang="nl-NL" sz="3600" b="1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8254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50369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B93D4530BF4147AB7B21D9A7FC991D" ma:contentTypeVersion="4" ma:contentTypeDescription="Een nieuw document maken." ma:contentTypeScope="" ma:versionID="6f2c881e493074f85335ead3b23235df">
  <xsd:schema xmlns:xsd="http://www.w3.org/2001/XMLSchema" xmlns:xs="http://www.w3.org/2001/XMLSchema" xmlns:p="http://schemas.microsoft.com/office/2006/metadata/properties" xmlns:ns2="7e6ee942-e6cd-46e4-aeb5-8540f6edc0ac" targetNamespace="http://schemas.microsoft.com/office/2006/metadata/properties" ma:root="true" ma:fieldsID="09f0bc0e4a68b68b40262951a578d169" ns2:_="">
    <xsd:import namespace="7e6ee942-e6cd-46e4-aeb5-8540f6edc0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ee942-e6cd-46e4-aeb5-8540f6edc0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4262F7-AFEA-417B-9B11-4B5D19AD7A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6ee942-e6cd-46e4-aeb5-8540f6edc0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507D7A-119A-45CE-A0AA-8FCD5D06DB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215</Words>
  <Application>Microsoft Office PowerPoint</Application>
  <PresentationFormat>Custom</PresentationFormat>
  <Paragraphs>47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21_BasicWhite</vt:lpstr>
      <vt:lpstr>PowerPoint Presentation</vt:lpstr>
      <vt:lpstr>Wereld 5 Energie, water en veiligheid</vt:lpstr>
      <vt:lpstr>Wereld 5 Energie, water en veiligheid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Jij maakt het verschil</dc:title>
  <dc:creator>Romy van Bommel</dc:creator>
  <cp:lastModifiedBy>Romy van Bommel</cp:lastModifiedBy>
  <cp:revision>4</cp:revision>
  <dcterms:modified xsi:type="dcterms:W3CDTF">2024-07-02T08:56:37Z</dcterms:modified>
</cp:coreProperties>
</file>